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740650" cy="100806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8420"/>
    <a:srgbClr val="767574"/>
    <a:srgbClr val="6F7271"/>
    <a:srgbClr val="BC955C"/>
    <a:srgbClr val="9F2241"/>
    <a:srgbClr val="235B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78"/>
  </p:normalViewPr>
  <p:slideViewPr>
    <p:cSldViewPr snapToGrid="0" snapToObjects="1">
      <p:cViewPr varScale="1">
        <p:scale>
          <a:sx n="43" d="100"/>
          <a:sy n="43" d="100"/>
        </p:scale>
        <p:origin x="214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0549" y="1649770"/>
            <a:ext cx="6579553" cy="3509551"/>
          </a:xfrm>
        </p:spPr>
        <p:txBody>
          <a:bodyPr anchor="b"/>
          <a:lstStyle>
            <a:lvl1pPr algn="ctr">
              <a:defRPr sz="507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7581" y="5294662"/>
            <a:ext cx="5805488" cy="2433817"/>
          </a:xfrm>
        </p:spPr>
        <p:txBody>
          <a:bodyPr/>
          <a:lstStyle>
            <a:lvl1pPr marL="0" indent="0" algn="ctr">
              <a:buNone/>
              <a:defRPr sz="2032"/>
            </a:lvl1pPr>
            <a:lvl2pPr marL="387020" indent="0" algn="ctr">
              <a:buNone/>
              <a:defRPr sz="1693"/>
            </a:lvl2pPr>
            <a:lvl3pPr marL="774040" indent="0" algn="ctr">
              <a:buNone/>
              <a:defRPr sz="1524"/>
            </a:lvl3pPr>
            <a:lvl4pPr marL="1161059" indent="0" algn="ctr">
              <a:buNone/>
              <a:defRPr sz="1354"/>
            </a:lvl4pPr>
            <a:lvl5pPr marL="1548079" indent="0" algn="ctr">
              <a:buNone/>
              <a:defRPr sz="1354"/>
            </a:lvl5pPr>
            <a:lvl6pPr marL="1935099" indent="0" algn="ctr">
              <a:buNone/>
              <a:defRPr sz="1354"/>
            </a:lvl6pPr>
            <a:lvl7pPr marL="2322119" indent="0" algn="ctr">
              <a:buNone/>
              <a:defRPr sz="1354"/>
            </a:lvl7pPr>
            <a:lvl8pPr marL="2709139" indent="0" algn="ctr">
              <a:buNone/>
              <a:defRPr sz="1354"/>
            </a:lvl8pPr>
            <a:lvl9pPr marL="3096158" indent="0" algn="ctr">
              <a:buNone/>
              <a:defRPr sz="1354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28772-FB28-CC40-8DF8-45312733AE0E}" type="datetimeFigureOut">
              <a:rPr lang="es-MX" smtClean="0"/>
              <a:t>07/10/2026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8AD39-CBAE-6D41-BDFF-AEA8C222B5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22267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28772-FB28-CC40-8DF8-45312733AE0E}" type="datetimeFigureOut">
              <a:rPr lang="es-MX" smtClean="0"/>
              <a:t>07/10/2026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8AD39-CBAE-6D41-BDFF-AEA8C222B5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3637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138" y="2513159"/>
            <a:ext cx="6676311" cy="4193259"/>
          </a:xfrm>
        </p:spPr>
        <p:txBody>
          <a:bodyPr anchor="b"/>
          <a:lstStyle>
            <a:lvl1pPr>
              <a:defRPr sz="507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8138" y="6746088"/>
            <a:ext cx="6676311" cy="2205136"/>
          </a:xfrm>
        </p:spPr>
        <p:txBody>
          <a:bodyPr/>
          <a:lstStyle>
            <a:lvl1pPr marL="0" indent="0">
              <a:buNone/>
              <a:defRPr sz="2032">
                <a:solidFill>
                  <a:schemeClr val="tx1"/>
                </a:solidFill>
              </a:defRPr>
            </a:lvl1pPr>
            <a:lvl2pPr marL="387020" indent="0">
              <a:buNone/>
              <a:defRPr sz="1693">
                <a:solidFill>
                  <a:schemeClr val="tx1">
                    <a:tint val="75000"/>
                  </a:schemeClr>
                </a:solidFill>
              </a:defRPr>
            </a:lvl2pPr>
            <a:lvl3pPr marL="774040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3pPr>
            <a:lvl4pPr marL="116105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4pPr>
            <a:lvl5pPr marL="154807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5pPr>
            <a:lvl6pPr marL="193509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6pPr>
            <a:lvl7pPr marL="232211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7pPr>
            <a:lvl8pPr marL="2709139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8pPr>
            <a:lvl9pPr marL="3096158" indent="0">
              <a:buNone/>
              <a:defRPr sz="135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28772-FB28-CC40-8DF8-45312733AE0E}" type="datetimeFigureOut">
              <a:rPr lang="es-MX" smtClean="0"/>
              <a:t>07/10/2026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8AD39-CBAE-6D41-BDFF-AEA8C222B5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3215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2170" y="2683500"/>
            <a:ext cx="3289776" cy="6396064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18704" y="2683500"/>
            <a:ext cx="3289776" cy="6396064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28772-FB28-CC40-8DF8-45312733AE0E}" type="datetimeFigureOut">
              <a:rPr lang="es-MX" smtClean="0"/>
              <a:t>07/10/2026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8AD39-CBAE-6D41-BDFF-AEA8C222B5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824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536702"/>
            <a:ext cx="6676311" cy="194845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179" y="2471154"/>
            <a:ext cx="3274657" cy="1211074"/>
          </a:xfrm>
        </p:spPr>
        <p:txBody>
          <a:bodyPr anchor="b"/>
          <a:lstStyle>
            <a:lvl1pPr marL="0" indent="0">
              <a:buNone/>
              <a:defRPr sz="2032" b="1"/>
            </a:lvl1pPr>
            <a:lvl2pPr marL="387020" indent="0">
              <a:buNone/>
              <a:defRPr sz="1693" b="1"/>
            </a:lvl2pPr>
            <a:lvl3pPr marL="774040" indent="0">
              <a:buNone/>
              <a:defRPr sz="1524" b="1"/>
            </a:lvl3pPr>
            <a:lvl4pPr marL="1161059" indent="0">
              <a:buNone/>
              <a:defRPr sz="1354" b="1"/>
            </a:lvl4pPr>
            <a:lvl5pPr marL="1548079" indent="0">
              <a:buNone/>
              <a:defRPr sz="1354" b="1"/>
            </a:lvl5pPr>
            <a:lvl6pPr marL="1935099" indent="0">
              <a:buNone/>
              <a:defRPr sz="1354" b="1"/>
            </a:lvl6pPr>
            <a:lvl7pPr marL="2322119" indent="0">
              <a:buNone/>
              <a:defRPr sz="1354" b="1"/>
            </a:lvl7pPr>
            <a:lvl8pPr marL="2709139" indent="0">
              <a:buNone/>
              <a:defRPr sz="1354" b="1"/>
            </a:lvl8pPr>
            <a:lvl9pPr marL="3096158" indent="0">
              <a:buNone/>
              <a:defRPr sz="1354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179" y="3682228"/>
            <a:ext cx="3274657" cy="5416003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18705" y="2471154"/>
            <a:ext cx="3290784" cy="1211074"/>
          </a:xfrm>
        </p:spPr>
        <p:txBody>
          <a:bodyPr anchor="b"/>
          <a:lstStyle>
            <a:lvl1pPr marL="0" indent="0">
              <a:buNone/>
              <a:defRPr sz="2032" b="1"/>
            </a:lvl1pPr>
            <a:lvl2pPr marL="387020" indent="0">
              <a:buNone/>
              <a:defRPr sz="1693" b="1"/>
            </a:lvl2pPr>
            <a:lvl3pPr marL="774040" indent="0">
              <a:buNone/>
              <a:defRPr sz="1524" b="1"/>
            </a:lvl3pPr>
            <a:lvl4pPr marL="1161059" indent="0">
              <a:buNone/>
              <a:defRPr sz="1354" b="1"/>
            </a:lvl4pPr>
            <a:lvl5pPr marL="1548079" indent="0">
              <a:buNone/>
              <a:defRPr sz="1354" b="1"/>
            </a:lvl5pPr>
            <a:lvl6pPr marL="1935099" indent="0">
              <a:buNone/>
              <a:defRPr sz="1354" b="1"/>
            </a:lvl6pPr>
            <a:lvl7pPr marL="2322119" indent="0">
              <a:buNone/>
              <a:defRPr sz="1354" b="1"/>
            </a:lvl7pPr>
            <a:lvl8pPr marL="2709139" indent="0">
              <a:buNone/>
              <a:defRPr sz="1354" b="1"/>
            </a:lvl8pPr>
            <a:lvl9pPr marL="3096158" indent="0">
              <a:buNone/>
              <a:defRPr sz="1354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18705" y="3682228"/>
            <a:ext cx="3290784" cy="5416003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28772-FB28-CC40-8DF8-45312733AE0E}" type="datetimeFigureOut">
              <a:rPr lang="es-MX" smtClean="0"/>
              <a:t>07/10/2026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8AD39-CBAE-6D41-BDFF-AEA8C222B5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747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28772-FB28-CC40-8DF8-45312733AE0E}" type="datetimeFigureOut">
              <a:rPr lang="es-MX" smtClean="0"/>
              <a:t>07/10/2026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8AD39-CBAE-6D41-BDFF-AEA8C222B5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7805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28772-FB28-CC40-8DF8-45312733AE0E}" type="datetimeFigureOut">
              <a:rPr lang="es-MX" smtClean="0"/>
              <a:t>07/10/2026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8AD39-CBAE-6D41-BDFF-AEA8C222B5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7753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672042"/>
            <a:ext cx="2496561" cy="2352146"/>
          </a:xfrm>
        </p:spPr>
        <p:txBody>
          <a:bodyPr anchor="b"/>
          <a:lstStyle>
            <a:lvl1pPr>
              <a:defRPr sz="270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0784" y="1451426"/>
            <a:ext cx="3918704" cy="7163777"/>
          </a:xfrm>
        </p:spPr>
        <p:txBody>
          <a:bodyPr/>
          <a:lstStyle>
            <a:lvl1pPr>
              <a:defRPr sz="2709"/>
            </a:lvl1pPr>
            <a:lvl2pPr>
              <a:defRPr sz="2370"/>
            </a:lvl2pPr>
            <a:lvl3pPr>
              <a:defRPr sz="2032"/>
            </a:lvl3pPr>
            <a:lvl4pPr>
              <a:defRPr sz="1693"/>
            </a:lvl4pPr>
            <a:lvl5pPr>
              <a:defRPr sz="1693"/>
            </a:lvl5pPr>
            <a:lvl6pPr>
              <a:defRPr sz="1693"/>
            </a:lvl6pPr>
            <a:lvl7pPr>
              <a:defRPr sz="1693"/>
            </a:lvl7pPr>
            <a:lvl8pPr>
              <a:defRPr sz="1693"/>
            </a:lvl8pPr>
            <a:lvl9pPr>
              <a:defRPr sz="1693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178" y="3024188"/>
            <a:ext cx="2496561" cy="5602681"/>
          </a:xfrm>
        </p:spPr>
        <p:txBody>
          <a:bodyPr/>
          <a:lstStyle>
            <a:lvl1pPr marL="0" indent="0">
              <a:buNone/>
              <a:defRPr sz="1354"/>
            </a:lvl1pPr>
            <a:lvl2pPr marL="387020" indent="0">
              <a:buNone/>
              <a:defRPr sz="1185"/>
            </a:lvl2pPr>
            <a:lvl3pPr marL="774040" indent="0">
              <a:buNone/>
              <a:defRPr sz="1016"/>
            </a:lvl3pPr>
            <a:lvl4pPr marL="1161059" indent="0">
              <a:buNone/>
              <a:defRPr sz="847"/>
            </a:lvl4pPr>
            <a:lvl5pPr marL="1548079" indent="0">
              <a:buNone/>
              <a:defRPr sz="847"/>
            </a:lvl5pPr>
            <a:lvl6pPr marL="1935099" indent="0">
              <a:buNone/>
              <a:defRPr sz="847"/>
            </a:lvl6pPr>
            <a:lvl7pPr marL="2322119" indent="0">
              <a:buNone/>
              <a:defRPr sz="847"/>
            </a:lvl7pPr>
            <a:lvl8pPr marL="2709139" indent="0">
              <a:buNone/>
              <a:defRPr sz="847"/>
            </a:lvl8pPr>
            <a:lvl9pPr marL="3096158" indent="0">
              <a:buNone/>
              <a:defRPr sz="847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28772-FB28-CC40-8DF8-45312733AE0E}" type="datetimeFigureOut">
              <a:rPr lang="es-MX" smtClean="0"/>
              <a:t>07/10/2026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8AD39-CBAE-6D41-BDFF-AEA8C222B5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52299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178" y="672042"/>
            <a:ext cx="2496561" cy="2352146"/>
          </a:xfrm>
        </p:spPr>
        <p:txBody>
          <a:bodyPr anchor="b"/>
          <a:lstStyle>
            <a:lvl1pPr>
              <a:defRPr sz="270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90784" y="1451426"/>
            <a:ext cx="3918704" cy="7163777"/>
          </a:xfrm>
        </p:spPr>
        <p:txBody>
          <a:bodyPr anchor="t"/>
          <a:lstStyle>
            <a:lvl1pPr marL="0" indent="0">
              <a:buNone/>
              <a:defRPr sz="2709"/>
            </a:lvl1pPr>
            <a:lvl2pPr marL="387020" indent="0">
              <a:buNone/>
              <a:defRPr sz="2370"/>
            </a:lvl2pPr>
            <a:lvl3pPr marL="774040" indent="0">
              <a:buNone/>
              <a:defRPr sz="2032"/>
            </a:lvl3pPr>
            <a:lvl4pPr marL="1161059" indent="0">
              <a:buNone/>
              <a:defRPr sz="1693"/>
            </a:lvl4pPr>
            <a:lvl5pPr marL="1548079" indent="0">
              <a:buNone/>
              <a:defRPr sz="1693"/>
            </a:lvl5pPr>
            <a:lvl6pPr marL="1935099" indent="0">
              <a:buNone/>
              <a:defRPr sz="1693"/>
            </a:lvl6pPr>
            <a:lvl7pPr marL="2322119" indent="0">
              <a:buNone/>
              <a:defRPr sz="1693"/>
            </a:lvl7pPr>
            <a:lvl8pPr marL="2709139" indent="0">
              <a:buNone/>
              <a:defRPr sz="1693"/>
            </a:lvl8pPr>
            <a:lvl9pPr marL="3096158" indent="0">
              <a:buNone/>
              <a:defRPr sz="169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178" y="3024188"/>
            <a:ext cx="2496561" cy="5602681"/>
          </a:xfrm>
        </p:spPr>
        <p:txBody>
          <a:bodyPr/>
          <a:lstStyle>
            <a:lvl1pPr marL="0" indent="0">
              <a:buNone/>
              <a:defRPr sz="1354"/>
            </a:lvl1pPr>
            <a:lvl2pPr marL="387020" indent="0">
              <a:buNone/>
              <a:defRPr sz="1185"/>
            </a:lvl2pPr>
            <a:lvl3pPr marL="774040" indent="0">
              <a:buNone/>
              <a:defRPr sz="1016"/>
            </a:lvl3pPr>
            <a:lvl4pPr marL="1161059" indent="0">
              <a:buNone/>
              <a:defRPr sz="847"/>
            </a:lvl4pPr>
            <a:lvl5pPr marL="1548079" indent="0">
              <a:buNone/>
              <a:defRPr sz="847"/>
            </a:lvl5pPr>
            <a:lvl6pPr marL="1935099" indent="0">
              <a:buNone/>
              <a:defRPr sz="847"/>
            </a:lvl6pPr>
            <a:lvl7pPr marL="2322119" indent="0">
              <a:buNone/>
              <a:defRPr sz="847"/>
            </a:lvl7pPr>
            <a:lvl8pPr marL="2709139" indent="0">
              <a:buNone/>
              <a:defRPr sz="847"/>
            </a:lvl8pPr>
            <a:lvl9pPr marL="3096158" indent="0">
              <a:buNone/>
              <a:defRPr sz="847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28772-FB28-CC40-8DF8-45312733AE0E}" type="datetimeFigureOut">
              <a:rPr lang="es-MX" smtClean="0"/>
              <a:t>07/10/2026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8AD39-CBAE-6D41-BDFF-AEA8C222B5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1277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28772-FB28-CC40-8DF8-45312733AE0E}" type="datetimeFigureOut">
              <a:rPr lang="es-MX" smtClean="0"/>
              <a:t>07/10/2026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8AD39-CBAE-6D41-BDFF-AEA8C222B5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66237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39403" y="536700"/>
            <a:ext cx="1669078" cy="854286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2170" y="536700"/>
            <a:ext cx="4910475" cy="8542864"/>
          </a:xfrm>
        </p:spPr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28772-FB28-CC40-8DF8-45312733AE0E}" type="datetimeFigureOut">
              <a:rPr lang="es-MX" smtClean="0"/>
              <a:t>07/10/2026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8AD39-CBAE-6D41-BDFF-AEA8C222B5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42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2170" y="536702"/>
            <a:ext cx="6676311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2170" y="2683500"/>
            <a:ext cx="6676311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2170" y="9343248"/>
            <a:ext cx="1741646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28772-FB28-CC40-8DF8-45312733AE0E}" type="datetimeFigureOut">
              <a:rPr lang="es-MX" smtClean="0"/>
              <a:t>07/10/2026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64091" y="9343248"/>
            <a:ext cx="261246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66834" y="9343248"/>
            <a:ext cx="1741646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8AD39-CBAE-6D41-BDFF-AEA8C222B5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93583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4040" rtl="0" eaLnBrk="1" latinLnBrk="0" hangingPunct="1">
        <a:lnSpc>
          <a:spcPct val="90000"/>
        </a:lnSpc>
        <a:spcBef>
          <a:spcPct val="0"/>
        </a:spcBef>
        <a:buNone/>
        <a:defRPr sz="37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3510" indent="-193510" algn="l" defTabSz="774040" rtl="0" eaLnBrk="1" latinLnBrk="0" hangingPunct="1">
        <a:lnSpc>
          <a:spcPct val="90000"/>
        </a:lnSpc>
        <a:spcBef>
          <a:spcPts val="847"/>
        </a:spcBef>
        <a:buFont typeface="Arial" panose="020B0604020202020204" pitchFamily="34" charset="0"/>
        <a:buChar char="•"/>
        <a:defRPr sz="2370" kern="1200">
          <a:solidFill>
            <a:schemeClr val="tx1"/>
          </a:solidFill>
          <a:latin typeface="+mn-lt"/>
          <a:ea typeface="+mn-ea"/>
          <a:cs typeface="+mn-cs"/>
        </a:defRPr>
      </a:lvl1pPr>
      <a:lvl2pPr marL="580530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2032" kern="1200">
          <a:solidFill>
            <a:schemeClr val="tx1"/>
          </a:solidFill>
          <a:latin typeface="+mn-lt"/>
          <a:ea typeface="+mn-ea"/>
          <a:cs typeface="+mn-cs"/>
        </a:defRPr>
      </a:lvl2pPr>
      <a:lvl3pPr marL="967550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693" kern="1200">
          <a:solidFill>
            <a:schemeClr val="tx1"/>
          </a:solidFill>
          <a:latin typeface="+mn-lt"/>
          <a:ea typeface="+mn-ea"/>
          <a:cs typeface="+mn-cs"/>
        </a:defRPr>
      </a:lvl3pPr>
      <a:lvl4pPr marL="135456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4pPr>
      <a:lvl5pPr marL="174158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5pPr>
      <a:lvl6pPr marL="212860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6pPr>
      <a:lvl7pPr marL="251562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7pPr>
      <a:lvl8pPr marL="2902649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8pPr>
      <a:lvl9pPr marL="3289668" indent="-193510" algn="l" defTabSz="774040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1pPr>
      <a:lvl2pPr marL="38702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2pPr>
      <a:lvl3pPr marL="774040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3pPr>
      <a:lvl4pPr marL="116105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4pPr>
      <a:lvl5pPr marL="154807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5pPr>
      <a:lvl6pPr marL="193509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6pPr>
      <a:lvl7pPr marL="232211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7pPr>
      <a:lvl8pPr marL="2709139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8pPr>
      <a:lvl9pPr marL="3096158" algn="l" defTabSz="774040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55003D7B-507A-A0DC-505C-8ED08EBFADC4}"/>
              </a:ext>
            </a:extLst>
          </p:cNvPr>
          <p:cNvSpPr txBox="1"/>
          <p:nvPr/>
        </p:nvSpPr>
        <p:spPr>
          <a:xfrm>
            <a:off x="639770" y="4431939"/>
            <a:ext cx="66154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solidFill>
                  <a:srgbClr val="767574"/>
                </a:solidFill>
                <a:latin typeface="Patria" pitchFamily="50" charset="0"/>
              </a:rPr>
              <a:t>Nombre</a:t>
            </a:r>
          </a:p>
          <a:p>
            <a:pPr algn="ctr"/>
            <a:r>
              <a:rPr lang="es-MX" sz="4000" dirty="0">
                <a:solidFill>
                  <a:srgbClr val="767574"/>
                </a:solidFill>
                <a:latin typeface="Patria" pitchFamily="50" charset="0"/>
              </a:rPr>
              <a:t>Apellido Apellido</a:t>
            </a:r>
          </a:p>
        </p:txBody>
      </p:sp>
    </p:spTree>
    <p:extLst>
      <p:ext uri="{BB962C8B-B14F-4D97-AF65-F5344CB8AC3E}">
        <p14:creationId xmlns:p14="http://schemas.microsoft.com/office/powerpoint/2010/main" val="829129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7639</TotalTime>
  <Words>3</Words>
  <Application>Microsoft Office PowerPoint</Application>
  <PresentationFormat>Personalizado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Patria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Ricardo Luna</dc:creator>
  <cp:lastModifiedBy>Dirección de Comunicación  Soc</cp:lastModifiedBy>
  <cp:revision>31</cp:revision>
  <dcterms:created xsi:type="dcterms:W3CDTF">2020-01-23T20:52:26Z</dcterms:created>
  <dcterms:modified xsi:type="dcterms:W3CDTF">2026-10-07T19:20:09Z</dcterms:modified>
</cp:coreProperties>
</file>